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2" autoAdjust="0"/>
    <p:restoredTop sz="94651" autoAdjust="0"/>
  </p:normalViewPr>
  <p:slideViewPr>
    <p:cSldViewPr snapToGrid="0">
      <p:cViewPr>
        <p:scale>
          <a:sx n="100" d="100"/>
          <a:sy n="100" d="100"/>
        </p:scale>
        <p:origin x="10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 ray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1284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Jamie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has bought a new torch.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On the packet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there is a picture.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shows how the torch makes a powerful beam.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579171" y="2365464"/>
            <a:ext cx="6986645" cy="3376653"/>
            <a:chOff x="579171" y="2365464"/>
            <a:chExt cx="6986645" cy="3376653"/>
          </a:xfrm>
        </p:grpSpPr>
        <p:grpSp>
          <p:nvGrpSpPr>
            <p:cNvPr id="65" name="Group 64"/>
            <p:cNvGrpSpPr/>
            <p:nvPr/>
          </p:nvGrpSpPr>
          <p:grpSpPr>
            <a:xfrm>
              <a:off x="1578184" y="2365464"/>
              <a:ext cx="5987632" cy="2792837"/>
              <a:chOff x="4495246" y="1913982"/>
              <a:chExt cx="3934619" cy="1911350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4896680" y="2443495"/>
                <a:ext cx="3215886" cy="852324"/>
                <a:chOff x="4896680" y="2443495"/>
                <a:chExt cx="3215886" cy="852324"/>
              </a:xfrm>
            </p:grpSpPr>
            <p:grpSp>
              <p:nvGrpSpPr>
                <p:cNvPr id="68" name="Group 67"/>
                <p:cNvGrpSpPr/>
                <p:nvPr/>
              </p:nvGrpSpPr>
              <p:grpSpPr>
                <a:xfrm>
                  <a:off x="4896680" y="2443495"/>
                  <a:ext cx="2396721" cy="852324"/>
                  <a:chOff x="4896680" y="2443495"/>
                  <a:chExt cx="2396721" cy="852324"/>
                </a:xfrm>
              </p:grpSpPr>
              <p:sp>
                <p:nvSpPr>
                  <p:cNvPr id="76" name="Round Same Side Corner Rectangle 75"/>
                  <p:cNvSpPr/>
                  <p:nvPr/>
                </p:nvSpPr>
                <p:spPr>
                  <a:xfrm rot="16200000">
                    <a:off x="5598361" y="1910565"/>
                    <a:ext cx="514826" cy="1918188"/>
                  </a:xfrm>
                  <a:prstGeom prst="round2SameRect">
                    <a:avLst>
                      <a:gd name="adj1" fmla="val 33334"/>
                      <a:gd name="adj2" fmla="val 0"/>
                    </a:avLst>
                  </a:prstGeom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7" name="Round Same Side Corner Rectangle 76"/>
                  <p:cNvSpPr/>
                  <p:nvPr/>
                </p:nvSpPr>
                <p:spPr>
                  <a:xfrm rot="16200000">
                    <a:off x="6322304" y="2583748"/>
                    <a:ext cx="852323" cy="571818"/>
                  </a:xfrm>
                  <a:prstGeom prst="round2SameRect">
                    <a:avLst>
                      <a:gd name="adj1" fmla="val 33334"/>
                      <a:gd name="adj2" fmla="val 0"/>
                    </a:avLst>
                  </a:prstGeom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8" name="Chord 77"/>
                  <p:cNvSpPr/>
                  <p:nvPr/>
                </p:nvSpPr>
                <p:spPr>
                  <a:xfrm>
                    <a:off x="6775349" y="2443495"/>
                    <a:ext cx="518052" cy="852324"/>
                  </a:xfrm>
                  <a:prstGeom prst="chord">
                    <a:avLst>
                      <a:gd name="adj1" fmla="val 5365532"/>
                      <a:gd name="adj2" fmla="val 16200000"/>
                    </a:avLst>
                  </a:prstGeom>
                  <a:gradFill flip="none" rotWithShape="1">
                    <a:gsLst>
                      <a:gs pos="0">
                        <a:schemeClr val="accent3">
                          <a:lumMod val="5000"/>
                          <a:lumOff val="95000"/>
                        </a:schemeClr>
                      </a:gs>
                      <a:gs pos="74000">
                        <a:schemeClr val="accent3">
                          <a:lumMod val="45000"/>
                          <a:lumOff val="55000"/>
                        </a:schemeClr>
                      </a:gs>
                      <a:gs pos="83000">
                        <a:schemeClr val="accent3">
                          <a:lumMod val="45000"/>
                          <a:lumOff val="55000"/>
                        </a:schemeClr>
                      </a:gs>
                      <a:gs pos="100000">
                        <a:schemeClr val="accent3">
                          <a:lumMod val="30000"/>
                          <a:lumOff val="70000"/>
                        </a:scheme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9" name="Flowchart: Process 78"/>
                  <p:cNvSpPr/>
                  <p:nvPr/>
                </p:nvSpPr>
                <p:spPr>
                  <a:xfrm>
                    <a:off x="6775349" y="2822157"/>
                    <a:ext cx="69729" cy="95000"/>
                  </a:xfrm>
                  <a:prstGeom prst="flowChartProcess">
                    <a:avLst/>
                  </a:prstGeom>
                  <a:gradFill flip="none" rotWithShape="1">
                    <a:gsLst>
                      <a:gs pos="0">
                        <a:schemeClr val="accent3">
                          <a:lumMod val="67000"/>
                        </a:schemeClr>
                      </a:gs>
                      <a:gs pos="48000">
                        <a:schemeClr val="accent3">
                          <a:lumMod val="97000"/>
                          <a:lumOff val="3000"/>
                        </a:schemeClr>
                      </a:gs>
                      <a:gs pos="100000">
                        <a:schemeClr val="accent3">
                          <a:lumMod val="60000"/>
                          <a:lumOff val="40000"/>
                        </a:schemeClr>
                      </a:gs>
                    </a:gsLst>
                    <a:lin ang="16200000" scaled="1"/>
                    <a:tileRect/>
                  </a:gradFill>
                  <a:ln w="9525">
                    <a:solidFill>
                      <a:schemeClr val="tx1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0" name="Oval 79"/>
                  <p:cNvSpPr/>
                  <p:nvPr/>
                </p:nvSpPr>
                <p:spPr>
                  <a:xfrm>
                    <a:off x="6796088" y="2805363"/>
                    <a:ext cx="129600" cy="128588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cxnSp>
              <p:nvCxnSpPr>
                <p:cNvPr id="69" name="Straight Arrow Connector 68"/>
                <p:cNvCxnSpPr/>
                <p:nvPr/>
              </p:nvCxnSpPr>
              <p:spPr>
                <a:xfrm flipV="1">
                  <a:off x="6820502" y="2591018"/>
                  <a:ext cx="1260000" cy="72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Arrow Connector 69"/>
                <p:cNvCxnSpPr/>
                <p:nvPr/>
              </p:nvCxnSpPr>
              <p:spPr>
                <a:xfrm flipV="1">
                  <a:off x="6925688" y="2869657"/>
                  <a:ext cx="1186878" cy="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Arrow Connector 70"/>
                <p:cNvCxnSpPr/>
                <p:nvPr/>
              </p:nvCxnSpPr>
              <p:spPr>
                <a:xfrm>
                  <a:off x="6820502" y="3076237"/>
                  <a:ext cx="1260000" cy="72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>
                  <a:endCxn id="80" idx="0"/>
                </p:cNvCxnSpPr>
                <p:nvPr/>
              </p:nvCxnSpPr>
              <p:spPr>
                <a:xfrm>
                  <a:off x="6820502" y="2661304"/>
                  <a:ext cx="36000" cy="14405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>
                  <a:stCxn id="80" idx="4"/>
                </p:cNvCxnSpPr>
                <p:nvPr/>
              </p:nvCxnSpPr>
              <p:spPr>
                <a:xfrm flipH="1">
                  <a:off x="6820504" y="2933951"/>
                  <a:ext cx="36000" cy="14400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>
                  <a:off x="6829460" y="2704112"/>
                  <a:ext cx="18000" cy="7200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headEnd type="arrow" w="sm" len="sm"/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 flipV="1">
                  <a:off x="6829513" y="2969094"/>
                  <a:ext cx="18000" cy="7200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headEnd type="arrow" w="sm" len="sm"/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7" name="Flowchart: Process 66"/>
              <p:cNvSpPr/>
              <p:nvPr/>
            </p:nvSpPr>
            <p:spPr>
              <a:xfrm>
                <a:off x="4495246" y="1913982"/>
                <a:ext cx="3934619" cy="1911350"/>
              </a:xfrm>
              <a:prstGeom prst="flowChartProcess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9171" y="4574484"/>
              <a:ext cx="2327999" cy="11676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 ray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8" y="863125"/>
            <a:ext cx="8492462" cy="186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know about the light rays shown in the picture?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7887" y="402705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68687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534669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411479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35915" y="4112425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light ray is a long thin piece of light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061" y="477220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5915" y="4769843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is made of light rays added together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3816" y="543202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35915" y="542966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rays show the direction light moves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402705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68687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534669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307175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237" y="1369760"/>
            <a:ext cx="4833783" cy="233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68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55</TotalTime>
  <Words>93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8</cp:revision>
  <dcterms:created xsi:type="dcterms:W3CDTF">2019-03-18T13:41:41Z</dcterms:created>
  <dcterms:modified xsi:type="dcterms:W3CDTF">2019-03-18T14:37:18Z</dcterms:modified>
</cp:coreProperties>
</file>